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4" r:id="rId5"/>
    <p:sldId id="258" r:id="rId6"/>
    <p:sldId id="268" r:id="rId7"/>
    <p:sldId id="265" r:id="rId8"/>
    <p:sldId id="259" r:id="rId9"/>
    <p:sldId id="260" r:id="rId10"/>
    <p:sldId id="261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2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4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8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6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9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9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1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8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0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92CC-18C3-485A-A804-FC87CB1E2F3A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D1651-7BEB-4C53-AFB5-4BD43800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8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588"/>
            <a:ext cx="8928992" cy="66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61844" r="11000" b="6444"/>
          <a:stretch/>
        </p:blipFill>
        <p:spPr bwMode="auto">
          <a:xfrm>
            <a:off x="395534" y="130801"/>
            <a:ext cx="8496945" cy="250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852936"/>
            <a:ext cx="2691022" cy="37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мордово\бюс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6" t="18329" r="29366"/>
          <a:stretch/>
        </p:blipFill>
        <p:spPr bwMode="auto">
          <a:xfrm>
            <a:off x="6271371" y="2852936"/>
            <a:ext cx="2637694" cy="35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ордово\DSC_0544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9" t="4162" r="12818" b="3838"/>
          <a:stretch/>
        </p:blipFill>
        <p:spPr bwMode="auto">
          <a:xfrm>
            <a:off x="3328481" y="2891094"/>
            <a:ext cx="2674458" cy="36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9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71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– гражданин России!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И, значит, я обязан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Её законы свято соблюдать,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Беречь природу, хорошо учиться,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А, если нужно, от врагов спасать.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– гражданин России!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Горжусь я этим званьем.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Моя Россия – гордость ты и честь.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Моя Россия – страна родная,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хорошо,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родился я здесь!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4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классного часа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920880" cy="3960440"/>
          </a:xfrm>
        </p:spPr>
        <p:txBody>
          <a:bodyPr>
            <a:normAutofit fontScale="92500"/>
          </a:bodyPr>
          <a:lstStyle/>
          <a:p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 что такое гражданин?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Отечества достойный сын.</a:t>
            </a:r>
          </a:p>
          <a:p>
            <a:endParaRPr lang="ru-RU" sz="5400" dirty="0" smtClean="0">
              <a:solidFill>
                <a:schemeClr val="tx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Н.А. Некрасов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31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93610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ведения дискуссии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участник имеет возможность высказать своё мнение.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«Обсуждаются идеи, а не личности. 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Правило поддержки. Важно быть внимательным к высказываниям другого, стараться понять смысл его мнения, поддерживать тех, кому сложно говорить публично.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Говори по теме, ясно и чётко, старайся отражать суть проблемы.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Критикуя – предлагай.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62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0124" y="260648"/>
            <a:ext cx="33643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сегодня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Федерации: 22 республики, 9 краев, 46 областей, 3 города федерального значения, 1 автономная область, 4 автономных округа.</a:t>
            </a:r>
          </a:p>
          <a:p>
            <a:pPr lvl="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республика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краёв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областей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автономная область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автономных округов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города федерального значения  (Москва, Санкт-Петербург, Севастополь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– многонациональная страна. В ней проживает более 190 национальностей и народностей.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91" t="2316" r="1989" b="3036"/>
          <a:stretch/>
        </p:blipFill>
        <p:spPr>
          <a:xfrm>
            <a:off x="323528" y="908720"/>
            <a:ext cx="5276596" cy="4630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6682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Лицо, принадлежащее к постоянному населению данного государства, пользующееся его защитой и наделённое совокупностью прав и обязанностей.</a:t>
            </a:r>
          </a:p>
          <a:p>
            <a:pPr marL="0" indent="0"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(Словарь С.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Ожёгова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87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2072" r="1633" b="2376"/>
          <a:stretch/>
        </p:blipFill>
        <p:spPr bwMode="auto">
          <a:xfrm>
            <a:off x="179512" y="116632"/>
            <a:ext cx="8640960" cy="66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05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нига &quot;Конвенция о правах ребенка&quot; – купить книгу ISBN 978-5-406-05322-5 с  быстрой доставкой в интернет-магазине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745114"/>
            <a:ext cx="292989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416" y="908720"/>
            <a:ext cx="54245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«Ребёнок, школьник – это, прежде всего, человек, то есть живое существо, обладающее даром мысли и речи, способностью создавать и использовать орудия труда, создавать себе и другим настроение. Ребёнок независимо от возраста, характера, успеваемости – ЛИЧНОСТЬ, то есть член общества, </a:t>
            </a:r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имеющий права и обязанности перед собой и другими</a:t>
            </a:r>
            <a:r>
              <a:rPr lang="ru-RU" sz="28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974" y="160339"/>
            <a:ext cx="8836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Конвенция</a:t>
            </a:r>
            <a:r>
              <a:rPr lang="ru-RU" sz="4000" dirty="0">
                <a:ln w="1841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4000" dirty="0" smtClean="0">
                <a:ln w="1841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правах</a:t>
            </a:r>
            <a:r>
              <a:rPr lang="ru-RU" sz="4000" dirty="0" smtClean="0">
                <a:ln w="1841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ребёнка</a:t>
            </a:r>
          </a:p>
        </p:txBody>
      </p:sp>
    </p:spTree>
    <p:extLst>
      <p:ext uri="{BB962C8B-B14F-4D97-AF65-F5344CB8AC3E}">
        <p14:creationId xmlns:p14="http://schemas.microsoft.com/office/powerpoint/2010/main" val="12406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994639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Право</a:t>
            </a:r>
            <a:r>
              <a:rPr lang="ru-RU" dirty="0"/>
              <a:t> на жизнь</a:t>
            </a:r>
          </a:p>
          <a:p>
            <a:r>
              <a:rPr lang="ru-RU" b="1" dirty="0"/>
              <a:t>Право</a:t>
            </a:r>
            <a:r>
              <a:rPr lang="ru-RU" dirty="0"/>
              <a:t> на свободу и личную неприкосновенность</a:t>
            </a:r>
          </a:p>
          <a:p>
            <a:r>
              <a:rPr lang="ru-RU" b="1" dirty="0"/>
              <a:t>Право</a:t>
            </a:r>
            <a:r>
              <a:rPr lang="ru-RU" dirty="0"/>
              <a:t> на неприкосновенность частной жизни</a:t>
            </a:r>
          </a:p>
          <a:p>
            <a:r>
              <a:rPr lang="ru-RU" b="1" dirty="0"/>
              <a:t>Право</a:t>
            </a:r>
            <a:r>
              <a:rPr lang="ru-RU" dirty="0"/>
              <a:t> определять и указывать свою национальную принадлежность</a:t>
            </a:r>
          </a:p>
          <a:p>
            <a:r>
              <a:rPr lang="ru-RU" b="1" dirty="0"/>
              <a:t>Право</a:t>
            </a:r>
            <a:r>
              <a:rPr lang="ru-RU" dirty="0"/>
              <a:t> на пользование родным языком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8" y="213752"/>
            <a:ext cx="8934690" cy="62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511" y="0"/>
            <a:ext cx="7772400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92888" cy="7200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Обязанности детей в Российской Федерации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556792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Соблюдать Конституцию Российской Федерации. 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Уважать права, честь и достоинства других лиц. 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Уважать государственные символы страны.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Заботиться о сохранности исторического  и культурного наследия .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Беречь памятники истории и культуры.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Сохранять природу и бережно относиться к природным богатствам.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6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207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Тема классного часа</vt:lpstr>
      <vt:lpstr>Правила ведения дискуссии</vt:lpstr>
      <vt:lpstr>Презентация PowerPoint</vt:lpstr>
      <vt:lpstr>ГРАЖДАНИН -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2022-04-08T17:49:48Z</dcterms:created>
  <dcterms:modified xsi:type="dcterms:W3CDTF">2022-04-09T04:38:30Z</dcterms:modified>
</cp:coreProperties>
</file>